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76" d="100"/>
          <a:sy n="76" d="100"/>
        </p:scale>
        <p:origin x="72" y="48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o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DC91855-0AAC-49F0-AA14-B1629147332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E47DCFCE-7121-41D8-9A5E-9B6CE54A4B4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PT"/>
              <a:t>Clique para editar o estilo de subtítulo do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E56748A-F83C-49C6-8CBE-5FD2236745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6B108412-CE77-47B1-93CD-5BB45E96B3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BDCF245-3957-4038-A0B9-B1545F454A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095727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B896458-00B0-418F-9F01-FA1219EBC0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D75F659E-363E-4244-B3D8-AF7F2F2D815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1C95014-9D8A-4FEE-ADE8-76EA877B1F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AB7DD2FD-61A4-4053-AF84-DAD0B1EAE7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BAE0D637-A67B-489D-B5DB-40533B66C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3306416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e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427FB22B-F8C9-409B-9C85-A4CFC36132C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Texto Vertical 2">
            <a:extLst>
              <a:ext uri="{FF2B5EF4-FFF2-40B4-BE49-F238E27FC236}">
                <a16:creationId xmlns:a16="http://schemas.microsoft.com/office/drawing/2014/main" id="{E1540896-1B8F-48A8-82A4-FC0963DC960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0DC3D5E9-3F14-4385-B9C0-DFFD0249B1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BA32CE75-6434-4221-B4E5-F48617F5A4F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8EC1B8DE-0D7D-4CF4-AF48-7097D1B4CA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7272633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99448B-C088-49A9-8529-D96908CBFAF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7BCE138-09D6-4A88-A370-59EB4B4113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7D240FCD-ACB7-47CE-BD12-A7A002A603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EEE40420-68FB-4EE0-847E-0D32018DF3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74F9AB40-3B3B-4B3D-9209-8896DA8FB28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064149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c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1BACE6A-2E87-4CD1-B71E-D7046A8A8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189FFE63-8F88-456A-8A77-7B4B7F7402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8B5A0518-30E9-449A-896B-BA87B8F658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111DE77B-4E91-4BFB-858B-477E766083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2E732B8F-D6E5-45A8-A930-BE7807526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68853556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Conteúdo Dup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CEC139E-C88F-432C-ABD2-FE4C0526CE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2DC68ED8-848C-44DD-9D5B-181D5AC82F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F2787AE2-E8E8-4E69-8741-494C03F5A25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0DF13F70-217B-4C9B-9F05-F20A47949A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4B73E899-DFF0-480D-841F-7DDB799D303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1C57E64D-A56C-4457-B920-2FB9A7C39E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27084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340ACCC2-3B17-48E8-BECA-B603AE43A1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0B7BEB8F-943E-4E1B-86D3-4B3CBC3A7A6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4" name="Marcador de Posição de Conteúdo 3">
            <a:extLst>
              <a:ext uri="{FF2B5EF4-FFF2-40B4-BE49-F238E27FC236}">
                <a16:creationId xmlns:a16="http://schemas.microsoft.com/office/drawing/2014/main" id="{EB3AC54D-CAD0-4D65-B93E-F81A443ECC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5" name="Marcador de Posição do Texto 4">
            <a:extLst>
              <a:ext uri="{FF2B5EF4-FFF2-40B4-BE49-F238E27FC236}">
                <a16:creationId xmlns:a16="http://schemas.microsoft.com/office/drawing/2014/main" id="{F9C3739C-EE4D-492A-8598-28FBA887CF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6" name="Marcador de Posição de Conteúdo 5">
            <a:extLst>
              <a:ext uri="{FF2B5EF4-FFF2-40B4-BE49-F238E27FC236}">
                <a16:creationId xmlns:a16="http://schemas.microsoft.com/office/drawing/2014/main" id="{7A00FE4E-09EB-41C6-9FE2-24972C89F4F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7" name="Marcador de Posição da Data 6">
            <a:extLst>
              <a:ext uri="{FF2B5EF4-FFF2-40B4-BE49-F238E27FC236}">
                <a16:creationId xmlns:a16="http://schemas.microsoft.com/office/drawing/2014/main" id="{EC585017-E665-4F04-BC1A-1A15CBF13F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8" name="Marcador de Posição do Rodapé 7">
            <a:extLst>
              <a:ext uri="{FF2B5EF4-FFF2-40B4-BE49-F238E27FC236}">
                <a16:creationId xmlns:a16="http://schemas.microsoft.com/office/drawing/2014/main" id="{1995F241-9E6C-4E8F-B0E5-EAD8F67809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Marcador de Posição do Número do Diapositivo 8">
            <a:extLst>
              <a:ext uri="{FF2B5EF4-FFF2-40B4-BE49-F238E27FC236}">
                <a16:creationId xmlns:a16="http://schemas.microsoft.com/office/drawing/2014/main" id="{97382970-E166-4644-B2B8-3B7FB906B4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8463196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FFA78FA-11F0-497D-BBFB-2C1FCED6E2E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Data 2">
            <a:extLst>
              <a:ext uri="{FF2B5EF4-FFF2-40B4-BE49-F238E27FC236}">
                <a16:creationId xmlns:a16="http://schemas.microsoft.com/office/drawing/2014/main" id="{9FAF0425-985D-4E7F-A0DF-42763D4F00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4" name="Marcador de Posição do Rodapé 3">
            <a:extLst>
              <a:ext uri="{FF2B5EF4-FFF2-40B4-BE49-F238E27FC236}">
                <a16:creationId xmlns:a16="http://schemas.microsoft.com/office/drawing/2014/main" id="{2AA1522C-5233-48DF-B459-5EC847408D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Marcador de Posição do Número do Diapositivo 4">
            <a:extLst>
              <a:ext uri="{FF2B5EF4-FFF2-40B4-BE49-F238E27FC236}">
                <a16:creationId xmlns:a16="http://schemas.microsoft.com/office/drawing/2014/main" id="{95EEC64D-C861-4588-9E6E-F952DBCB48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11278150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a Data 1">
            <a:extLst>
              <a:ext uri="{FF2B5EF4-FFF2-40B4-BE49-F238E27FC236}">
                <a16:creationId xmlns:a16="http://schemas.microsoft.com/office/drawing/2014/main" id="{4E321E1D-EDD0-4983-9F32-ED0774ED27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3" name="Marcador de Posição do Rodapé 2">
            <a:extLst>
              <a:ext uri="{FF2B5EF4-FFF2-40B4-BE49-F238E27FC236}">
                <a16:creationId xmlns:a16="http://schemas.microsoft.com/office/drawing/2014/main" id="{13AF6C12-5795-4154-B1DD-0FFCD2ABAA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Marcador de Posição do Número do Diapositivo 3">
            <a:extLst>
              <a:ext uri="{FF2B5EF4-FFF2-40B4-BE49-F238E27FC236}">
                <a16:creationId xmlns:a16="http://schemas.microsoft.com/office/drawing/2014/main" id="{FDA238C0-3D9A-4DFA-BA0E-ADED883DDE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7877168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F2D6ABAE-A35C-470E-937D-C5844826CD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e Conteúdo 2">
            <a:extLst>
              <a:ext uri="{FF2B5EF4-FFF2-40B4-BE49-F238E27FC236}">
                <a16:creationId xmlns:a16="http://schemas.microsoft.com/office/drawing/2014/main" id="{F1F1299C-8256-4F72-98D9-8030D90B2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CC42C804-0176-4E63-948D-286FBF8BE24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DA00ACFF-2D71-4352-AAD1-053967FC91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5C43F9D-509D-4B83-80CE-0138F3CA04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97F818AB-B103-4061-B8B6-9B4C40C920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0336556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77E001A-B4A5-40C0-92F4-8994DF6B69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a Imagem 2">
            <a:extLst>
              <a:ext uri="{FF2B5EF4-FFF2-40B4-BE49-F238E27FC236}">
                <a16:creationId xmlns:a16="http://schemas.microsoft.com/office/drawing/2014/main" id="{25CB3E6C-73CD-408D-81B7-ECB821D133B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Marcador de Posição do Texto 3">
            <a:extLst>
              <a:ext uri="{FF2B5EF4-FFF2-40B4-BE49-F238E27FC236}">
                <a16:creationId xmlns:a16="http://schemas.microsoft.com/office/drawing/2014/main" id="{F2BEF9CB-4060-4CFB-B556-1766EA43CF1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PT"/>
              <a:t>Clique para editar os estilos do texto de Modelo Global</a:t>
            </a:r>
          </a:p>
        </p:txBody>
      </p:sp>
      <p:sp>
        <p:nvSpPr>
          <p:cNvPr id="5" name="Marcador de Posição da Data 4">
            <a:extLst>
              <a:ext uri="{FF2B5EF4-FFF2-40B4-BE49-F238E27FC236}">
                <a16:creationId xmlns:a16="http://schemas.microsoft.com/office/drawing/2014/main" id="{8BED93EE-2109-4813-9547-9FA85F92CB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6" name="Marcador de Posição do Rodapé 5">
            <a:extLst>
              <a:ext uri="{FF2B5EF4-FFF2-40B4-BE49-F238E27FC236}">
                <a16:creationId xmlns:a16="http://schemas.microsoft.com/office/drawing/2014/main" id="{08DC2810-E6AB-424E-8247-F3F0F67CBE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Marcador de Posição do Número do Diapositivo 6">
            <a:extLst>
              <a:ext uri="{FF2B5EF4-FFF2-40B4-BE49-F238E27FC236}">
                <a16:creationId xmlns:a16="http://schemas.microsoft.com/office/drawing/2014/main" id="{74883545-6F41-4B64-B65C-6BBA2AAEC3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23302211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Posição do Título 1">
            <a:extLst>
              <a:ext uri="{FF2B5EF4-FFF2-40B4-BE49-F238E27FC236}">
                <a16:creationId xmlns:a16="http://schemas.microsoft.com/office/drawing/2014/main" id="{162118D6-13A4-4510-A9A7-3D2095ED7E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PT"/>
              <a:t>Clique para editar o estilo de título do Modelo Global</a:t>
            </a:r>
          </a:p>
        </p:txBody>
      </p:sp>
      <p:sp>
        <p:nvSpPr>
          <p:cNvPr id="3" name="Marcador de Posição do Texto 2">
            <a:extLst>
              <a:ext uri="{FF2B5EF4-FFF2-40B4-BE49-F238E27FC236}">
                <a16:creationId xmlns:a16="http://schemas.microsoft.com/office/drawing/2014/main" id="{8FD17725-BC9A-42EF-A138-2B21349AA2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PT"/>
              <a:t>Clique para editar os estilos do texto de Modelo Global</a:t>
            </a:r>
          </a:p>
          <a:p>
            <a:pPr lvl="1"/>
            <a:r>
              <a:rPr lang="pt-PT"/>
              <a:t>Segundo nível</a:t>
            </a:r>
          </a:p>
          <a:p>
            <a:pPr lvl="2"/>
            <a:r>
              <a:rPr lang="pt-PT"/>
              <a:t>Terceiro nível</a:t>
            </a:r>
          </a:p>
          <a:p>
            <a:pPr lvl="3"/>
            <a:r>
              <a:rPr lang="pt-PT"/>
              <a:t>Quarto nível</a:t>
            </a:r>
          </a:p>
          <a:p>
            <a:pPr lvl="4"/>
            <a:r>
              <a:rPr lang="pt-PT"/>
              <a:t>Quinto nível</a:t>
            </a:r>
          </a:p>
        </p:txBody>
      </p:sp>
      <p:sp>
        <p:nvSpPr>
          <p:cNvPr id="4" name="Marcador de Posição da Data 3">
            <a:extLst>
              <a:ext uri="{FF2B5EF4-FFF2-40B4-BE49-F238E27FC236}">
                <a16:creationId xmlns:a16="http://schemas.microsoft.com/office/drawing/2014/main" id="{EE9C3E40-CEFB-404F-9A41-BA5AADCBFA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6DBAD-0BC2-4B61-B6A1-F7351D34A7CB}" type="datetimeFigureOut">
              <a:rPr lang="pt-PT" smtClean="0"/>
              <a:t>18/09/2020</a:t>
            </a:fld>
            <a:endParaRPr lang="pt-PT"/>
          </a:p>
        </p:txBody>
      </p:sp>
      <p:sp>
        <p:nvSpPr>
          <p:cNvPr id="5" name="Marcador de Posição do Rodapé 4">
            <a:extLst>
              <a:ext uri="{FF2B5EF4-FFF2-40B4-BE49-F238E27FC236}">
                <a16:creationId xmlns:a16="http://schemas.microsoft.com/office/drawing/2014/main" id="{CDFB9603-89D9-4CC1-B02C-48E7AE06414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Marcador de Posição do Número do Diapositivo 5">
            <a:extLst>
              <a:ext uri="{FF2B5EF4-FFF2-40B4-BE49-F238E27FC236}">
                <a16:creationId xmlns:a16="http://schemas.microsoft.com/office/drawing/2014/main" id="{37174FB3-06F4-4A53-ACDB-D3F56901261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3BBE9A-76C8-4177-AF1E-CDA1DA0E61F3}" type="slidenum">
              <a:rPr lang="pt-PT" smtClean="0"/>
              <a:t>‹nº›</a:t>
            </a:fld>
            <a:endParaRPr lang="pt-PT"/>
          </a:p>
        </p:txBody>
      </p:sp>
    </p:spTree>
    <p:extLst>
      <p:ext uri="{BB962C8B-B14F-4D97-AF65-F5344CB8AC3E}">
        <p14:creationId xmlns:p14="http://schemas.microsoft.com/office/powerpoint/2010/main" val="307350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4645D58-25E2-4255-9818-B3C311E20A1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9049FCF0-97BB-4354-8AEE-FB20BFA45E5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PT"/>
          </a:p>
        </p:txBody>
      </p:sp>
      <p:pic>
        <p:nvPicPr>
          <p:cNvPr id="5" name="Imagem 4">
            <a:extLst>
              <a:ext uri="{FF2B5EF4-FFF2-40B4-BE49-F238E27FC236}">
                <a16:creationId xmlns:a16="http://schemas.microsoft.com/office/drawing/2014/main" id="{AF00083A-D48C-4B50-A604-B59837ACD0E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3647948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0</Words>
  <Application>Microsoft Office PowerPoint</Application>
  <PresentationFormat>Ecrã Panorâmico</PresentationFormat>
  <Paragraphs>0</Paragraphs>
  <Slides>1</Slides>
  <Notes>0</Notes>
  <HiddenSlides>0</HiddenSlides>
  <MMClips>0</MMClips>
  <ScaleCrop>false</ScaleCrop>
  <HeadingPairs>
    <vt:vector size="6" baseType="variant">
      <vt:variant>
        <vt:lpstr>Tipos de letra usados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dos diapositivos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do Office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Luisa Marques</dc:creator>
  <cp:lastModifiedBy>Luisa Marques</cp:lastModifiedBy>
  <cp:revision>2</cp:revision>
  <dcterms:created xsi:type="dcterms:W3CDTF">2020-09-18T14:57:01Z</dcterms:created>
  <dcterms:modified xsi:type="dcterms:W3CDTF">2020-09-18T15:19:23Z</dcterms:modified>
</cp:coreProperties>
</file>