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C91855-0AAC-49F0-AA14-B16291473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7DCFCE-7121-41D8-9A5E-9B6CE54A4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E56748A-F83C-49C6-8CBE-5FD22367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B108412-CE77-47B1-93CD-5BB45E96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DCF245-3957-4038-A0B9-B1545F45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572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96458-00B0-418F-9F01-FA1219EBC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75F659E-363E-4244-B3D8-AF7F2F2D8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1C95014-9D8A-4FEE-ADE8-76EA877B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B7DD2FD-61A4-4053-AF84-DAD0B1EAE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E0D637-A67B-489D-B5DB-40533B66C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064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7FB22B-F8C9-409B-9C85-A4CFC3613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1540896-1B8F-48A8-82A4-FC0963DC9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DC3D5E9-3F14-4385-B9C0-DFFD0249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32CE75-6434-4221-B4E5-F48617F5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EC1B8DE-0D7D-4CF4-AF48-7097D1B4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72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9448B-C088-49A9-8529-D96908CBF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7BCE138-09D6-4A88-A370-59EB4B411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D240FCD-ACB7-47CE-BD12-A7A002A60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EE40420-68FB-4EE0-847E-0D32018DF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4F9AB40-3B3B-4B3D-9209-8896DA8F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641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ACE6A-2E87-4CD1-B71E-D7046A8A8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89FFE63-8F88-456A-8A77-7B4B7F740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B5A0518-30E9-449A-896B-BA87B8F6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11DE77B-4E91-4BFB-858B-477E7660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E732B8F-D6E5-45A8-A930-BE780752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853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C139E-C88F-432C-ABD2-FE4C0526C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DC68ED8-848C-44DD-9D5B-181D5AC82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2787AE2-E8E8-4E69-8741-494C03F5A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DF13F70-217B-4C9B-9F05-F20A4794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B73E899-DFF0-480D-841F-7DDB799D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C57E64D-A56C-4457-B920-2FB9A7C3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084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ACCC2-3B17-48E8-BECA-B603AE43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B7BEB8F-943E-4E1B-86D3-4B3CBC3A7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B3AC54D-CAD0-4D65-B93E-F81A443EC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9C3739C-EE4D-492A-8598-28FBA887C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A00FE4E-09EB-41C6-9FE2-24972C89F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EC585017-E665-4F04-BC1A-1A15CBF1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995F241-9E6C-4E8F-B0E5-EAD8F6780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7382970-E166-4644-B2B8-3B7FB906B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463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A78FA-11F0-497D-BBFB-2C1FCED6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FAF0425-985D-4E7F-A0DF-42763D4F0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AA1522C-5233-48DF-B459-5EC847408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5EEC64D-C861-4588-9E6E-F952DBCB4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781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4E321E1D-EDD0-4983-9F32-ED0774ED2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3AF6C12-5795-4154-B1DD-0FFCD2AB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DA238C0-3D9A-4DFA-BA0E-ADED883D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771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6ABAE-A35C-470E-937D-C5844826C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1F1299C-8256-4F72-98D9-8030D90B2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C42C804-0176-4E63-948D-286FBF8BE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A00ACFF-2D71-4352-AAD1-053967FC9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5C43F9D-509D-4B83-80CE-0138F3CA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7F818AB-B103-4061-B8B6-9B4C40C9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365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E001A-B4A5-40C0-92F4-8994DF6B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25CB3E6C-73CD-408D-81B7-ECB821D133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2BEF9CB-4060-4CFB-B556-1766EA43C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BED93EE-2109-4813-9547-9FA85F92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8DC2810-E6AB-424E-8247-F3F0F67C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4883545-6F41-4B64-B65C-6BBA2AAE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022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62118D6-13A4-4510-A9A7-3D2095ED7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FD17725-BC9A-42EF-A138-2B21349AA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E9C3E40-CEFB-404F-9A41-BA5AADCBF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6DBAD-0BC2-4B61-B6A1-F7351D34A7CB}" type="datetimeFigureOut">
              <a:rPr lang="pt-PT" smtClean="0"/>
              <a:t>18/09/2020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DFB9603-89D9-4CC1-B02C-48E7AE064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7174FB3-06F4-4A53-ACDB-D3F569012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BBE9A-76C8-4177-AF1E-CDA1DA0E61F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35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45D58-25E2-4255-9818-B3C311E20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49FCF0-97BB-4354-8AEE-FB20BFA45E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F00083A-D48C-4B50-A604-B59837ACD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79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Luisa Marques</dc:creator>
  <cp:lastModifiedBy>Luisa Marques</cp:lastModifiedBy>
  <cp:revision>2</cp:revision>
  <dcterms:created xsi:type="dcterms:W3CDTF">2020-09-18T14:57:01Z</dcterms:created>
  <dcterms:modified xsi:type="dcterms:W3CDTF">2020-09-18T15:19:23Z</dcterms:modified>
</cp:coreProperties>
</file>